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</p:sldIdLst>
  <p:sldSz cx="12599988" cy="12599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 snapToGrid="0">
      <p:cViewPr>
        <p:scale>
          <a:sx n="100" d="100"/>
          <a:sy n="100" d="100"/>
        </p:scale>
        <p:origin x="630" y="-8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E64-47F7-8FDC-76F0C71127C6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E64-47F7-8FDC-76F0C71127C6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E64-47F7-8FDC-76F0C71127C6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E64-47F7-8FDC-76F0C71127C6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4E64-47F7-8FDC-76F0C71127C6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4E64-47F7-8FDC-76F0C71127C6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4E64-47F7-8FDC-76F0C71127C6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E64-47F7-8FDC-76F0C71127C6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4E64-47F7-8FDC-76F0C71127C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4E64-47F7-8FDC-76F0C71127C6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4E64-47F7-8FDC-76F0C71127C6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4E64-47F7-8FDC-76F0C71127C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4E64-47F7-8FDC-76F0C71127C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4E64-47F7-8FDC-76F0C71127C6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4E64-47F7-8FDC-76F0C71127C6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4E64-47F7-8FDC-76F0C71127C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4E64-47F7-8FDC-76F0C71127C6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0.2787471972953271</c:v>
                  </c:pt>
                  <c:pt idx="1">
                    <c:v>2.2003711808086619</c:v>
                  </c:pt>
                  <c:pt idx="2">
                    <c:v>1.0936788072068193</c:v>
                  </c:pt>
                  <c:pt idx="3">
                    <c:v>0.32316146634977044</c:v>
                  </c:pt>
                  <c:pt idx="4">
                    <c:v>2.8294404629419825</c:v>
                  </c:pt>
                  <c:pt idx="5">
                    <c:v>5.6749654918187282</c:v>
                  </c:pt>
                  <c:pt idx="6">
                    <c:v>1.9626597599516151</c:v>
                  </c:pt>
                  <c:pt idx="7">
                    <c:v>1.4910510834083959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0.2787471972953271</c:v>
                  </c:pt>
                  <c:pt idx="1">
                    <c:v>2.2003711808086619</c:v>
                  </c:pt>
                  <c:pt idx="2">
                    <c:v>1.0936788072068193</c:v>
                  </c:pt>
                  <c:pt idx="3">
                    <c:v>0.32316146634977044</c:v>
                  </c:pt>
                  <c:pt idx="4">
                    <c:v>2.8294404629419825</c:v>
                  </c:pt>
                  <c:pt idx="5">
                    <c:v>5.6749654918187282</c:v>
                  </c:pt>
                  <c:pt idx="6">
                    <c:v>1.9626597599516151</c:v>
                  </c:pt>
                  <c:pt idx="7">
                    <c:v>1.4910510834083959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[10 nM]</c:v>
                </c:pt>
                <c:pt idx="2">
                  <c:v>S63845 [25 nM]</c:v>
                </c:pt>
                <c:pt idx="3">
                  <c:v>S63845 [50 nM]</c:v>
                </c:pt>
                <c:pt idx="4">
                  <c:v>S63845 [125 nM]</c:v>
                </c:pt>
                <c:pt idx="5">
                  <c:v>S63845 [250 nM]</c:v>
                </c:pt>
                <c:pt idx="6">
                  <c:v>S63845 [500 nM]</c:v>
                </c:pt>
                <c:pt idx="7">
                  <c:v>S63845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3.15</c:v>
                </c:pt>
                <c:pt idx="1">
                  <c:v>12.923333333333334</c:v>
                </c:pt>
                <c:pt idx="2">
                  <c:v>22.383333333333336</c:v>
                </c:pt>
                <c:pt idx="3">
                  <c:v>36.786666666666669</c:v>
                </c:pt>
                <c:pt idx="4">
                  <c:v>53.123333333333335</c:v>
                </c:pt>
                <c:pt idx="5">
                  <c:v>71.623333333333335</c:v>
                </c:pt>
                <c:pt idx="6">
                  <c:v>76.393333333333331</c:v>
                </c:pt>
                <c:pt idx="7">
                  <c:v>75.266666666666666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E64-47F7-8FDC-76F0C7112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E76-4824-903C-CD3FE7D9315C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BE76-4824-903C-CD3FE7D9315C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E76-4824-903C-CD3FE7D9315C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BE76-4824-903C-CD3FE7D9315C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E76-4824-903C-CD3FE7D9315C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BE76-4824-903C-CD3FE7D9315C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BE76-4824-903C-CD3FE7D9315C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BE76-4824-903C-CD3FE7D9315C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BE76-4824-903C-CD3FE7D9315C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BE76-4824-903C-CD3FE7D9315C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BE76-4824-903C-CD3FE7D9315C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BE76-4824-903C-CD3FE7D9315C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BE76-4824-903C-CD3FE7D9315C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BE76-4824-903C-CD3FE7D9315C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BE76-4824-903C-CD3FE7D9315C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BE76-4824-903C-CD3FE7D9315C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BE76-4824-903C-CD3FE7D9315C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0.15000000000000002</c:v>
                  </c:pt>
                  <c:pt idx="1">
                    <c:v>0.42320207938997739</c:v>
                  </c:pt>
                  <c:pt idx="2">
                    <c:v>3.9531295619209499</c:v>
                  </c:pt>
                  <c:pt idx="3">
                    <c:v>5.2894517674330341</c:v>
                  </c:pt>
                  <c:pt idx="4">
                    <c:v>2.4883997535230025</c:v>
                  </c:pt>
                  <c:pt idx="5">
                    <c:v>5.1005326519230652</c:v>
                  </c:pt>
                  <c:pt idx="6">
                    <c:v>0.65653128892180468</c:v>
                  </c:pt>
                  <c:pt idx="7">
                    <c:v>1.3497160195142319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0.15000000000000002</c:v>
                  </c:pt>
                  <c:pt idx="1">
                    <c:v>0.42320207938997739</c:v>
                  </c:pt>
                  <c:pt idx="2">
                    <c:v>3.9531295619209499</c:v>
                  </c:pt>
                  <c:pt idx="3">
                    <c:v>5.2894517674330341</c:v>
                  </c:pt>
                  <c:pt idx="4">
                    <c:v>2.4883997535230025</c:v>
                  </c:pt>
                  <c:pt idx="5">
                    <c:v>5.1005326519230652</c:v>
                  </c:pt>
                  <c:pt idx="6">
                    <c:v>0.65653128892180468</c:v>
                  </c:pt>
                  <c:pt idx="7">
                    <c:v>1.3497160195142319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[10 nM]</c:v>
                </c:pt>
                <c:pt idx="2">
                  <c:v>S63845 [25 nM]</c:v>
                </c:pt>
                <c:pt idx="3">
                  <c:v>S63845 [50 nM]</c:v>
                </c:pt>
                <c:pt idx="4">
                  <c:v>S63845 [125 nM]</c:v>
                </c:pt>
                <c:pt idx="5">
                  <c:v>S63845 [250 nM]</c:v>
                </c:pt>
                <c:pt idx="6">
                  <c:v>S63845 [500 nM]</c:v>
                </c:pt>
                <c:pt idx="7">
                  <c:v>S63845 [1000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1.72</c:v>
                </c:pt>
                <c:pt idx="1">
                  <c:v>9.99</c:v>
                </c:pt>
                <c:pt idx="2">
                  <c:v>14.726666666666667</c:v>
                </c:pt>
                <c:pt idx="3">
                  <c:v>31.22</c:v>
                </c:pt>
                <c:pt idx="4">
                  <c:v>63.29666666666666</c:v>
                </c:pt>
                <c:pt idx="5">
                  <c:v>87.313333333333347</c:v>
                </c:pt>
                <c:pt idx="6">
                  <c:v>86.473333333333343</c:v>
                </c:pt>
                <c:pt idx="7">
                  <c:v>85.966666666666654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E76-4824-903C-CD3FE7D931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5A7-418F-8311-EFFCE07B7536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5A7-418F-8311-EFFCE07B7536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5A7-418F-8311-EFFCE07B7536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5A7-418F-8311-EFFCE07B7536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C5A7-418F-8311-EFFCE07B7536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C5A7-418F-8311-EFFCE07B7536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5A7-418F-8311-EFFCE07B7536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C5A7-418F-8311-EFFCE07B7536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C5A7-418F-8311-EFFCE07B753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C5A7-418F-8311-EFFCE07B7536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C5A7-418F-8311-EFFCE07B7536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C5A7-418F-8311-EFFCE07B753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C5A7-418F-8311-EFFCE07B753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C5A7-418F-8311-EFFCE07B7536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C5A7-418F-8311-EFFCE07B7536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C5A7-418F-8311-EFFCE07B753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C5A7-418F-8311-EFFCE07B7536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0.32959571194621645</c:v>
                  </c:pt>
                  <c:pt idx="1">
                    <c:v>1.0038094108611075</c:v>
                  </c:pt>
                  <c:pt idx="2">
                    <c:v>0.33020195840323746</c:v>
                  </c:pt>
                  <c:pt idx="3">
                    <c:v>0.43189504897988062</c:v>
                  </c:pt>
                  <c:pt idx="4">
                    <c:v>0.48569537778323568</c:v>
                  </c:pt>
                  <c:pt idx="5">
                    <c:v>0.62072538211354</c:v>
                  </c:pt>
                  <c:pt idx="6">
                    <c:v>1.0536761045659677</c:v>
                  </c:pt>
                  <c:pt idx="7">
                    <c:v>0.29137604568666953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0.32959571194621645</c:v>
                  </c:pt>
                  <c:pt idx="1">
                    <c:v>1.0038094108611075</c:v>
                  </c:pt>
                  <c:pt idx="2">
                    <c:v>0.33020195840323746</c:v>
                  </c:pt>
                  <c:pt idx="3">
                    <c:v>0.43189504897988062</c:v>
                  </c:pt>
                  <c:pt idx="4">
                    <c:v>0.48569537778323568</c:v>
                  </c:pt>
                  <c:pt idx="5">
                    <c:v>0.62072538211354</c:v>
                  </c:pt>
                  <c:pt idx="6">
                    <c:v>1.0536761045659677</c:v>
                  </c:pt>
                  <c:pt idx="7">
                    <c:v>0.29137604568666953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2.7166666666666663</c:v>
                </c:pt>
                <c:pt idx="1">
                  <c:v>4.8066666666666675</c:v>
                </c:pt>
                <c:pt idx="2">
                  <c:v>5.0366666666666662</c:v>
                </c:pt>
                <c:pt idx="3">
                  <c:v>6.206666666666667</c:v>
                </c:pt>
                <c:pt idx="4">
                  <c:v>5.78</c:v>
                </c:pt>
                <c:pt idx="5">
                  <c:v>6.3999999999999995</c:v>
                </c:pt>
                <c:pt idx="6">
                  <c:v>6.8533333333333344</c:v>
                </c:pt>
                <c:pt idx="7">
                  <c:v>6.669999999999999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C5A7-418F-8311-EFFCE07B75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893-4ECF-ABE9-648111822734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893-4ECF-ABE9-648111822734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4893-4ECF-ABE9-648111822734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4893-4ECF-ABE9-648111822734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4893-4ECF-ABE9-648111822734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4893-4ECF-ABE9-648111822734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4893-4ECF-ABE9-648111822734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893-4ECF-ABE9-648111822734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4893-4ECF-ABE9-648111822734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4893-4ECF-ABE9-648111822734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4893-4ECF-ABE9-648111822734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4893-4ECF-ABE9-648111822734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4893-4ECF-ABE9-648111822734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4893-4ECF-ABE9-648111822734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4893-4ECF-ABE9-648111822734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4893-4ECF-ABE9-648111822734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4893-4ECF-ABE9-648111822734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0.24214320831552091</c:v>
                  </c:pt>
                  <c:pt idx="1">
                    <c:v>1.2969322778515959</c:v>
                  </c:pt>
                  <c:pt idx="2">
                    <c:v>0.4007908847932215</c:v>
                  </c:pt>
                  <c:pt idx="3">
                    <c:v>1.3173078607523818</c:v>
                  </c:pt>
                  <c:pt idx="4">
                    <c:v>1.2801171821360675</c:v>
                  </c:pt>
                  <c:pt idx="5">
                    <c:v>0.97372138383283657</c:v>
                  </c:pt>
                  <c:pt idx="6">
                    <c:v>1.0878572210236759</c:v>
                  </c:pt>
                  <c:pt idx="7">
                    <c:v>1.9007717730788503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0.24214320831552091</c:v>
                  </c:pt>
                  <c:pt idx="1">
                    <c:v>1.2969322778515959</c:v>
                  </c:pt>
                  <c:pt idx="2">
                    <c:v>0.4007908847932215</c:v>
                  </c:pt>
                  <c:pt idx="3">
                    <c:v>1.3173078607523818</c:v>
                  </c:pt>
                  <c:pt idx="4">
                    <c:v>1.2801171821360675</c:v>
                  </c:pt>
                  <c:pt idx="5">
                    <c:v>0.97372138383283657</c:v>
                  </c:pt>
                  <c:pt idx="6">
                    <c:v>1.0878572210236759</c:v>
                  </c:pt>
                  <c:pt idx="7">
                    <c:v>1.9007717730788503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1.7833333333333332</c:v>
                </c:pt>
                <c:pt idx="1">
                  <c:v>4.3033333333333337</c:v>
                </c:pt>
                <c:pt idx="2">
                  <c:v>4.8066666666666658</c:v>
                </c:pt>
                <c:pt idx="3">
                  <c:v>6.3299999999999992</c:v>
                </c:pt>
                <c:pt idx="4">
                  <c:v>9.06</c:v>
                </c:pt>
                <c:pt idx="5">
                  <c:v>7.916666666666667</c:v>
                </c:pt>
                <c:pt idx="6">
                  <c:v>8.2166666666666668</c:v>
                </c:pt>
                <c:pt idx="7">
                  <c:v>8.9866666666666664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893-4ECF-ABE9-648111822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B3A-4085-B3CD-D9D0E1B79663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9B3A-4085-B3CD-D9D0E1B79663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9B3A-4085-B3CD-D9D0E1B79663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9B3A-4085-B3CD-D9D0E1B79663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9B3A-4085-B3CD-D9D0E1B79663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9B3A-4085-B3CD-D9D0E1B79663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9B3A-4085-B3CD-D9D0E1B79663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9B3A-4085-B3CD-D9D0E1B79663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9B3A-4085-B3CD-D9D0E1B79663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9B3A-4085-B3CD-D9D0E1B79663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9B3A-4085-B3CD-D9D0E1B79663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9B3A-4085-B3CD-D9D0E1B79663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9B3A-4085-B3CD-D9D0E1B79663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9B3A-4085-B3CD-D9D0E1B79663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9B3A-4085-B3CD-D9D0E1B79663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9B3A-4085-B3CD-D9D0E1B79663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9B3A-4085-B3CD-D9D0E1B79663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0.19553345834749958</c:v>
                  </c:pt>
                  <c:pt idx="1">
                    <c:v>0.94086839320563498</c:v>
                  </c:pt>
                  <c:pt idx="2">
                    <c:v>1.4282973546616058</c:v>
                  </c:pt>
                  <c:pt idx="3">
                    <c:v>5.2802683012639884</c:v>
                  </c:pt>
                  <c:pt idx="4">
                    <c:v>4.6572559875245778</c:v>
                  </c:pt>
                  <c:pt idx="5">
                    <c:v>4.8052506004716413</c:v>
                  </c:pt>
                  <c:pt idx="6">
                    <c:v>4.8479102026887126</c:v>
                  </c:pt>
                  <c:pt idx="7">
                    <c:v>1.98033667171351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0.19553345834749958</c:v>
                  </c:pt>
                  <c:pt idx="1">
                    <c:v>0.94086839320563498</c:v>
                  </c:pt>
                  <c:pt idx="2">
                    <c:v>1.4282973546616058</c:v>
                  </c:pt>
                  <c:pt idx="3">
                    <c:v>5.2802683012639884</c:v>
                  </c:pt>
                  <c:pt idx="4">
                    <c:v>4.6572559875245778</c:v>
                  </c:pt>
                  <c:pt idx="5">
                    <c:v>4.8052506004716413</c:v>
                  </c:pt>
                  <c:pt idx="6">
                    <c:v>4.8479102026887126</c:v>
                  </c:pt>
                  <c:pt idx="7">
                    <c:v>1.98033667171351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2.9166666666666665</c:v>
                </c:pt>
                <c:pt idx="1">
                  <c:v>6.2766666666666664</c:v>
                </c:pt>
                <c:pt idx="2">
                  <c:v>7.3833333333333329</c:v>
                </c:pt>
                <c:pt idx="3">
                  <c:v>14.483333333333334</c:v>
                </c:pt>
                <c:pt idx="4">
                  <c:v>28.486666666666665</c:v>
                </c:pt>
                <c:pt idx="5">
                  <c:v>35.676666666666669</c:v>
                </c:pt>
                <c:pt idx="6">
                  <c:v>44.626666666666665</c:v>
                </c:pt>
                <c:pt idx="7">
                  <c:v>54.223333333333336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B3A-4085-B3CD-D9D0E1B796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E23-463E-B810-32F3B5659648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E23-463E-B810-32F3B5659648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E23-463E-B810-32F3B5659648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E23-463E-B810-32F3B5659648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E23-463E-B810-32F3B5659648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6E23-463E-B810-32F3B5659648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6E23-463E-B810-32F3B5659648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6E23-463E-B810-32F3B5659648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6E23-463E-B810-32F3B5659648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6E23-463E-B810-32F3B5659648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6E23-463E-B810-32F3B5659648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6E23-463E-B810-32F3B5659648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6E23-463E-B810-32F3B5659648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6E23-463E-B810-32F3B5659648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6E23-463E-B810-32F3B5659648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6E23-463E-B810-32F3B5659648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6E23-463E-B810-32F3B5659648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0.38888730158406243</c:v>
                  </c:pt>
                  <c:pt idx="1">
                    <c:v>2.7691876065012266</c:v>
                  </c:pt>
                  <c:pt idx="2">
                    <c:v>3.7922069212179506</c:v>
                  </c:pt>
                  <c:pt idx="3">
                    <c:v>4.3322780766397431</c:v>
                  </c:pt>
                  <c:pt idx="4">
                    <c:v>3.0661430712433071</c:v>
                  </c:pt>
                  <c:pt idx="5">
                    <c:v>5.1905908462653079</c:v>
                  </c:pt>
                  <c:pt idx="6">
                    <c:v>0.88081401744825527</c:v>
                  </c:pt>
                  <c:pt idx="7">
                    <c:v>3.3544646865533307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0.38888730158406243</c:v>
                  </c:pt>
                  <c:pt idx="1">
                    <c:v>2.7691876065012266</c:v>
                  </c:pt>
                  <c:pt idx="2">
                    <c:v>3.7922069212179506</c:v>
                  </c:pt>
                  <c:pt idx="3">
                    <c:v>4.3322780766397431</c:v>
                  </c:pt>
                  <c:pt idx="4">
                    <c:v>3.0661430712433071</c:v>
                  </c:pt>
                  <c:pt idx="5">
                    <c:v>5.1905908462653079</c:v>
                  </c:pt>
                  <c:pt idx="6">
                    <c:v>0.88081401744825527</c:v>
                  </c:pt>
                  <c:pt idx="7">
                    <c:v>3.3544646865533307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4.4833333333333334</c:v>
                </c:pt>
                <c:pt idx="1">
                  <c:v>11.57</c:v>
                </c:pt>
                <c:pt idx="2">
                  <c:v>14.106666666666667</c:v>
                </c:pt>
                <c:pt idx="3">
                  <c:v>21.996666666666666</c:v>
                </c:pt>
                <c:pt idx="4">
                  <c:v>39.193333333333335</c:v>
                </c:pt>
                <c:pt idx="5">
                  <c:v>41.603333333333332</c:v>
                </c:pt>
                <c:pt idx="6">
                  <c:v>48.836666666666666</c:v>
                </c:pt>
                <c:pt idx="7">
                  <c:v>57.486666666666672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E23-463E-B810-32F3B5659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B8C-469F-97C1-E8308D1A3D2F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B8C-469F-97C1-E8308D1A3D2F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B8C-469F-97C1-E8308D1A3D2F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B8C-469F-97C1-E8308D1A3D2F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2B8C-469F-97C1-E8308D1A3D2F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2B8C-469F-97C1-E8308D1A3D2F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2B8C-469F-97C1-E8308D1A3D2F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2B8C-469F-97C1-E8308D1A3D2F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2B8C-469F-97C1-E8308D1A3D2F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2B8C-469F-97C1-E8308D1A3D2F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2B8C-469F-97C1-E8308D1A3D2F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2B8C-469F-97C1-E8308D1A3D2F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2B8C-469F-97C1-E8308D1A3D2F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2B8C-469F-97C1-E8308D1A3D2F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2B8C-469F-97C1-E8308D1A3D2F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2B8C-469F-97C1-E8308D1A3D2F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2B8C-469F-97C1-E8308D1A3D2F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1.1816513868311591</c:v>
                  </c:pt>
                  <c:pt idx="1">
                    <c:v>0.25579940057266221</c:v>
                  </c:pt>
                  <c:pt idx="2">
                    <c:v>1.13456305833274</c:v>
                  </c:pt>
                  <c:pt idx="3">
                    <c:v>0.34559128075421108</c:v>
                  </c:pt>
                  <c:pt idx="4">
                    <c:v>0.51971145840745414</c:v>
                  </c:pt>
                  <c:pt idx="5">
                    <c:v>0.54500764520631406</c:v>
                  </c:pt>
                  <c:pt idx="6">
                    <c:v>0.83288654689579411</c:v>
                  </c:pt>
                  <c:pt idx="7">
                    <c:v>0.81647616825804137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1.1816513868311591</c:v>
                  </c:pt>
                  <c:pt idx="1">
                    <c:v>0.25579940057266221</c:v>
                  </c:pt>
                  <c:pt idx="2">
                    <c:v>1.13456305833274</c:v>
                  </c:pt>
                  <c:pt idx="3">
                    <c:v>0.34559128075421108</c:v>
                  </c:pt>
                  <c:pt idx="4">
                    <c:v>0.51971145840745414</c:v>
                  </c:pt>
                  <c:pt idx="5">
                    <c:v>0.54500764520631406</c:v>
                  </c:pt>
                  <c:pt idx="6">
                    <c:v>0.83288654689579411</c:v>
                  </c:pt>
                  <c:pt idx="7">
                    <c:v>0.81647616825804137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2.9499999999999997</c:v>
                </c:pt>
                <c:pt idx="1">
                  <c:v>3.4833333333333329</c:v>
                </c:pt>
                <c:pt idx="2">
                  <c:v>3.8333333333333326</c:v>
                </c:pt>
                <c:pt idx="3">
                  <c:v>2.2033333333333331</c:v>
                </c:pt>
                <c:pt idx="4">
                  <c:v>3.9</c:v>
                </c:pt>
                <c:pt idx="5">
                  <c:v>2.956666666666667</c:v>
                </c:pt>
                <c:pt idx="6">
                  <c:v>3.2899999999999996</c:v>
                </c:pt>
                <c:pt idx="7">
                  <c:v>2.7766666666666668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B8C-469F-97C1-E8308D1A3D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9447068658255E-2"/>
          <c:y val="0.1462291638279041"/>
          <c:w val="0.87768803987016686"/>
          <c:h val="0.67924461097597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96D-4389-9B75-9D26FA7A1034}"/>
              </c:ext>
            </c:extLst>
          </c:dPt>
          <c:dPt>
            <c:idx val="1"/>
            <c:invertIfNegative val="0"/>
            <c:bubble3D val="0"/>
            <c:spPr>
              <a:solidFill>
                <a:srgbClr val="FFFFCC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96D-4389-9B75-9D26FA7A1034}"/>
              </c:ext>
            </c:extLst>
          </c:dPt>
          <c:dPt>
            <c:idx val="2"/>
            <c:invertIfNegative val="0"/>
            <c:bubble3D val="0"/>
            <c:spPr>
              <a:solidFill>
                <a:srgbClr val="FFFF99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96D-4389-9B75-9D26FA7A1034}"/>
              </c:ext>
            </c:extLst>
          </c:dPt>
          <c:dPt>
            <c:idx val="3"/>
            <c:invertIfNegative val="0"/>
            <c:bubble3D val="0"/>
            <c:spPr>
              <a:solidFill>
                <a:srgbClr val="FFCC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D96D-4389-9B75-9D26FA7A1034}"/>
              </c:ext>
            </c:extLst>
          </c:dPt>
          <c:dPt>
            <c:idx val="4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D96D-4389-9B75-9D26FA7A1034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D96D-4389-9B75-9D26FA7A1034}"/>
              </c:ext>
            </c:extLst>
          </c:dPt>
          <c:dPt>
            <c:idx val="6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D96D-4389-9B75-9D26FA7A1034}"/>
              </c:ext>
            </c:extLst>
          </c:dPt>
          <c:dPt>
            <c:idx val="7"/>
            <c:invertIfNegative val="0"/>
            <c:bubble3D val="0"/>
            <c:spPr>
              <a:solidFill>
                <a:srgbClr val="6C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D96D-4389-9B75-9D26FA7A1034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D96D-4389-9B75-9D26FA7A1034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D96D-4389-9B75-9D26FA7A1034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D96D-4389-9B75-9D26FA7A1034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D96D-4389-9B75-9D26FA7A1034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D96D-4389-9B75-9D26FA7A1034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D96D-4389-9B75-9D26FA7A1034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D96D-4389-9B75-9D26FA7A1034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D96D-4389-9B75-9D26FA7A1034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D96D-4389-9B75-9D26FA7A1034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Tabelle1!$H$3:$H$10</c:f>
                <c:numCache>
                  <c:formatCode>General</c:formatCode>
                  <c:ptCount val="8"/>
                  <c:pt idx="0">
                    <c:v>0.54857390872455192</c:v>
                  </c:pt>
                  <c:pt idx="1">
                    <c:v>0.33020195840323707</c:v>
                  </c:pt>
                  <c:pt idx="2">
                    <c:v>0.12220201853215572</c:v>
                  </c:pt>
                  <c:pt idx="3">
                    <c:v>0.20008331597945067</c:v>
                  </c:pt>
                  <c:pt idx="4">
                    <c:v>0.28827070610799294</c:v>
                  </c:pt>
                  <c:pt idx="5">
                    <c:v>0.43935558871298497</c:v>
                  </c:pt>
                  <c:pt idx="6">
                    <c:v>0.10969655114602886</c:v>
                  </c:pt>
                  <c:pt idx="7">
                    <c:v>0.34990474894367157</c:v>
                  </c:pt>
                </c:numCache>
              </c:numRef>
            </c:plus>
            <c:minus>
              <c:numRef>
                <c:f>Tabelle1!$H$3:$H$10</c:f>
                <c:numCache>
                  <c:formatCode>General</c:formatCode>
                  <c:ptCount val="8"/>
                  <c:pt idx="0">
                    <c:v>0.54857390872455192</c:v>
                  </c:pt>
                  <c:pt idx="1">
                    <c:v>0.33020195840323707</c:v>
                  </c:pt>
                  <c:pt idx="2">
                    <c:v>0.12220201853215572</c:v>
                  </c:pt>
                  <c:pt idx="3">
                    <c:v>0.20008331597945067</c:v>
                  </c:pt>
                  <c:pt idx="4">
                    <c:v>0.28827070610799294</c:v>
                  </c:pt>
                  <c:pt idx="5">
                    <c:v>0.43935558871298497</c:v>
                  </c:pt>
                  <c:pt idx="6">
                    <c:v>0.10969655114602886</c:v>
                  </c:pt>
                  <c:pt idx="7">
                    <c:v>0.34990474894367157</c:v>
                  </c:pt>
                </c:numCache>
              </c:numRef>
            </c:minus>
          </c:errBars>
          <c:cat>
            <c:strRef>
              <c:f>Tabelle1!$A$3:$A$10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Tabelle1!$G$3:$G$10</c:f>
              <c:numCache>
                <c:formatCode>0.0</c:formatCode>
                <c:ptCount val="8"/>
                <c:pt idx="0">
                  <c:v>1.3533333333333335</c:v>
                </c:pt>
                <c:pt idx="1">
                  <c:v>1.4933333333333334</c:v>
                </c:pt>
                <c:pt idx="2">
                  <c:v>1.3966666666666667</c:v>
                </c:pt>
                <c:pt idx="3">
                  <c:v>1.2733333333333334</c:v>
                </c:pt>
                <c:pt idx="4">
                  <c:v>1.2699999999999998</c:v>
                </c:pt>
                <c:pt idx="5">
                  <c:v>1.4766666666666666</c:v>
                </c:pt>
                <c:pt idx="6">
                  <c:v>1.5566666666666666</c:v>
                </c:pt>
                <c:pt idx="7">
                  <c:v>1.5466666666666666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96D-4389-9B75-9D26FA7A10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0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Sub-G1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[%]</a:t>
                </a:r>
              </a:p>
            </c:rich>
          </c:tx>
          <c:layout>
            <c:manualLayout>
              <c:xMode val="edge"/>
              <c:yMode val="edge"/>
              <c:x val="8.4432342527474245E-3"/>
              <c:y val="0.32509377752909413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2062083"/>
            <a:ext cx="10709990" cy="4386662"/>
          </a:xfrm>
        </p:spPr>
        <p:txBody>
          <a:bodyPr anchor="b"/>
          <a:lstStyle>
            <a:lvl1pPr algn="ctr"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6617911"/>
            <a:ext cx="9449991" cy="3042080"/>
          </a:xfrm>
        </p:spPr>
        <p:txBody>
          <a:bodyPr/>
          <a:lstStyle>
            <a:lvl1pPr marL="0" indent="0" algn="ctr">
              <a:buNone/>
              <a:defRPr sz="3307"/>
            </a:lvl1pPr>
            <a:lvl2pPr marL="630022" indent="0" algn="ctr">
              <a:buNone/>
              <a:defRPr sz="2756"/>
            </a:lvl2pPr>
            <a:lvl3pPr marL="1260043" indent="0" algn="ctr">
              <a:buNone/>
              <a:defRPr sz="2480"/>
            </a:lvl3pPr>
            <a:lvl4pPr marL="1890065" indent="0" algn="ctr">
              <a:buNone/>
              <a:defRPr sz="2205"/>
            </a:lvl4pPr>
            <a:lvl5pPr marL="2520086" indent="0" algn="ctr">
              <a:buNone/>
              <a:defRPr sz="2205"/>
            </a:lvl5pPr>
            <a:lvl6pPr marL="3150108" indent="0" algn="ctr">
              <a:buNone/>
              <a:defRPr sz="2205"/>
            </a:lvl6pPr>
            <a:lvl7pPr marL="3780130" indent="0" algn="ctr">
              <a:buNone/>
              <a:defRPr sz="2205"/>
            </a:lvl7pPr>
            <a:lvl8pPr marL="4410151" indent="0" algn="ctr">
              <a:buNone/>
              <a:defRPr sz="2205"/>
            </a:lvl8pPr>
            <a:lvl9pPr marL="5040173" indent="0" algn="ctr">
              <a:buNone/>
              <a:defRPr sz="2205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71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360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670833"/>
            <a:ext cx="2716872" cy="1067790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670833"/>
            <a:ext cx="7993117" cy="1067790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225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40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3141251"/>
            <a:ext cx="10867490" cy="5241244"/>
          </a:xfrm>
        </p:spPr>
        <p:txBody>
          <a:bodyPr anchor="b"/>
          <a:lstStyle>
            <a:lvl1pPr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8432079"/>
            <a:ext cx="10867490" cy="2756246"/>
          </a:xfrm>
        </p:spPr>
        <p:txBody>
          <a:bodyPr/>
          <a:lstStyle>
            <a:lvl1pPr marL="0" indent="0">
              <a:buNone/>
              <a:defRPr sz="3307">
                <a:solidFill>
                  <a:schemeClr val="tx1"/>
                </a:solidFill>
              </a:defRPr>
            </a:lvl1pPr>
            <a:lvl2pPr marL="630022" indent="0">
              <a:buNone/>
              <a:defRPr sz="2756">
                <a:solidFill>
                  <a:schemeClr val="tx1">
                    <a:tint val="75000"/>
                  </a:schemeClr>
                </a:solidFill>
              </a:defRPr>
            </a:lvl2pPr>
            <a:lvl3pPr marL="1260043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3pPr>
            <a:lvl4pPr marL="189006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52008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15010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378013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441015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04017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70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46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670836"/>
            <a:ext cx="10867490" cy="243541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3088748"/>
            <a:ext cx="5330385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4602496"/>
            <a:ext cx="5330385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3088748"/>
            <a:ext cx="5356636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4602496"/>
            <a:ext cx="5356636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95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90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7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814168"/>
            <a:ext cx="6378744" cy="8954158"/>
          </a:xfrm>
        </p:spPr>
        <p:txBody>
          <a:bodyPr/>
          <a:lstStyle>
            <a:lvl1pPr>
              <a:defRPr sz="4410"/>
            </a:lvl1pPr>
            <a:lvl2pPr>
              <a:defRPr sz="3858"/>
            </a:lvl2pPr>
            <a:lvl3pPr>
              <a:defRPr sz="3307"/>
            </a:lvl3pPr>
            <a:lvl4pPr>
              <a:defRPr sz="2756"/>
            </a:lvl4pPr>
            <a:lvl5pPr>
              <a:defRPr sz="2756"/>
            </a:lvl5pPr>
            <a:lvl6pPr>
              <a:defRPr sz="2756"/>
            </a:lvl6pPr>
            <a:lvl7pPr>
              <a:defRPr sz="2756"/>
            </a:lvl7pPr>
            <a:lvl8pPr>
              <a:defRPr sz="2756"/>
            </a:lvl8pPr>
            <a:lvl9pPr>
              <a:defRPr sz="2756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366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814168"/>
            <a:ext cx="6378744" cy="8954158"/>
          </a:xfrm>
        </p:spPr>
        <p:txBody>
          <a:bodyPr anchor="t"/>
          <a:lstStyle>
            <a:lvl1pPr marL="0" indent="0">
              <a:buNone/>
              <a:defRPr sz="4410"/>
            </a:lvl1pPr>
            <a:lvl2pPr marL="630022" indent="0">
              <a:buNone/>
              <a:defRPr sz="3858"/>
            </a:lvl2pPr>
            <a:lvl3pPr marL="1260043" indent="0">
              <a:buNone/>
              <a:defRPr sz="3307"/>
            </a:lvl3pPr>
            <a:lvl4pPr marL="1890065" indent="0">
              <a:buNone/>
              <a:defRPr sz="2756"/>
            </a:lvl4pPr>
            <a:lvl5pPr marL="2520086" indent="0">
              <a:buNone/>
              <a:defRPr sz="2756"/>
            </a:lvl5pPr>
            <a:lvl6pPr marL="3150108" indent="0">
              <a:buNone/>
              <a:defRPr sz="2756"/>
            </a:lvl6pPr>
            <a:lvl7pPr marL="3780130" indent="0">
              <a:buNone/>
              <a:defRPr sz="2756"/>
            </a:lvl7pPr>
            <a:lvl8pPr marL="4410151" indent="0">
              <a:buNone/>
              <a:defRPr sz="2756"/>
            </a:lvl8pPr>
            <a:lvl9pPr marL="5040173" indent="0">
              <a:buNone/>
              <a:defRPr sz="2756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70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670836"/>
            <a:ext cx="10867490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3354163"/>
            <a:ext cx="10867490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11678325"/>
            <a:ext cx="42524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940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60043" rtl="0" eaLnBrk="1" latinLnBrk="0" hangingPunct="1">
        <a:lnSpc>
          <a:spcPct val="90000"/>
        </a:lnSpc>
        <a:spcBef>
          <a:spcPct val="0"/>
        </a:spcBef>
        <a:buNone/>
        <a:defRPr sz="6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011" indent="-315011" algn="l" defTabSz="1260043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3858" kern="1200">
          <a:solidFill>
            <a:schemeClr val="tx1"/>
          </a:solidFill>
          <a:latin typeface="+mn-lt"/>
          <a:ea typeface="+mn-ea"/>
          <a:cs typeface="+mn-cs"/>
        </a:defRPr>
      </a:lvl1pPr>
      <a:lvl2pPr marL="94503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2pPr>
      <a:lvl3pPr marL="157505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3pPr>
      <a:lvl4pPr marL="2205076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835097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465119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4095140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72516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35518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30022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890065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520086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150108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378013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410151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04017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feld 56"/>
          <p:cNvSpPr txBox="1"/>
          <p:nvPr/>
        </p:nvSpPr>
        <p:spPr>
          <a:xfrm>
            <a:off x="223332" y="182489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HH</a:t>
            </a:r>
            <a:endParaRPr lang="de-DE" dirty="0"/>
          </a:p>
        </p:txBody>
      </p:sp>
      <p:sp>
        <p:nvSpPr>
          <p:cNvPr id="60" name="Textfeld 59"/>
          <p:cNvSpPr txBox="1"/>
          <p:nvPr/>
        </p:nvSpPr>
        <p:spPr>
          <a:xfrm>
            <a:off x="223332" y="4319031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SeAx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223332" y="6813172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HuT-78</a:t>
            </a:r>
            <a:endParaRPr lang="de-DE" dirty="0"/>
          </a:p>
        </p:txBody>
      </p:sp>
      <p:sp>
        <p:nvSpPr>
          <p:cNvPr id="64" name="Textfeld 63"/>
          <p:cNvSpPr txBox="1"/>
          <p:nvPr/>
        </p:nvSpPr>
        <p:spPr>
          <a:xfrm>
            <a:off x="223332" y="9307313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MyLa</a:t>
            </a:r>
            <a:endParaRPr lang="de-DE" dirty="0"/>
          </a:p>
        </p:txBody>
      </p:sp>
      <p:graphicFrame>
        <p:nvGraphicFramePr>
          <p:cNvPr id="22" name="Diagramm 21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713382"/>
              </p:ext>
            </p:extLst>
          </p:nvPr>
        </p:nvGraphicFramePr>
        <p:xfrm>
          <a:off x="1047305" y="703950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Diagramm 22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425886"/>
              </p:ext>
            </p:extLst>
          </p:nvPr>
        </p:nvGraphicFramePr>
        <p:xfrm>
          <a:off x="6781185" y="703950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Diagramm 23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268888"/>
              </p:ext>
            </p:extLst>
          </p:nvPr>
        </p:nvGraphicFramePr>
        <p:xfrm>
          <a:off x="6781185" y="3198495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Diagramm 24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0833330"/>
              </p:ext>
            </p:extLst>
          </p:nvPr>
        </p:nvGraphicFramePr>
        <p:xfrm>
          <a:off x="1047305" y="3198495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Diagramm 25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217923"/>
              </p:ext>
            </p:extLst>
          </p:nvPr>
        </p:nvGraphicFramePr>
        <p:xfrm>
          <a:off x="1047305" y="5693040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7" name="Diagramm 26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844565"/>
              </p:ext>
            </p:extLst>
          </p:nvPr>
        </p:nvGraphicFramePr>
        <p:xfrm>
          <a:off x="6781185" y="5693040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Diagramm 27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3091224"/>
              </p:ext>
            </p:extLst>
          </p:nvPr>
        </p:nvGraphicFramePr>
        <p:xfrm>
          <a:off x="1047305" y="8187585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Diagramm 28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172275"/>
              </p:ext>
            </p:extLst>
          </p:nvPr>
        </p:nvGraphicFramePr>
        <p:xfrm>
          <a:off x="6781185" y="8187585"/>
          <a:ext cx="5508000" cy="26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3504675" y="63817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24 h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238383" y="63817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48 h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696539" y="11125200"/>
            <a:ext cx="1160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S2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–Dose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CTCL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S63845 (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apoptosis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CTCL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seeded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24-well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(50,000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indicated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Control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DMSO (2 µl).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Apoptotic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rates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after 24 h and 48 h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sub-G1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Numbers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apoptotic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cytometry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SDs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triplicate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223332" y="21029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S2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2443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Charité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Eberle, Jürgen</dc:creator>
  <cp:lastModifiedBy>Eberle, Jürgen</cp:lastModifiedBy>
  <cp:revision>22</cp:revision>
  <dcterms:created xsi:type="dcterms:W3CDTF">2022-09-01T09:47:07Z</dcterms:created>
  <dcterms:modified xsi:type="dcterms:W3CDTF">2022-09-21T12:48:57Z</dcterms:modified>
</cp:coreProperties>
</file>